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100" d="100"/>
          <a:sy n="100" d="100"/>
        </p:scale>
        <p:origin x="432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8829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89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8331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536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0082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6946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1726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5157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570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1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9808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87C398EA-62D2-4B4E-A6DB-B48841289020}" type="datetimeFigureOut">
              <a:rPr lang="zh-TW" altLang="en-US" smtClean="0"/>
              <a:t>2018/1/8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1040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322832" y="1499180"/>
            <a:ext cx="9418320" cy="2811562"/>
          </a:xfrm>
        </p:spPr>
        <p:txBody>
          <a:bodyPr/>
          <a:lstStyle/>
          <a:p>
            <a:r>
              <a:rPr lang="en-US" altLang="zh-TW" dirty="0" smtClean="0">
                <a:latin typeface="Algerian" panose="04020705040A02060702" pitchFamily="82" charset="0"/>
              </a:rPr>
              <a:t>Over the dead body</a:t>
            </a: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53852" y="4170800"/>
            <a:ext cx="2912754" cy="2578344"/>
          </a:xfrm>
        </p:spPr>
        <p:txBody>
          <a:bodyPr>
            <a:normAutofit fontScale="85000" lnSpcReduction="20000"/>
          </a:bodyPr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第三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組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0431081 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劉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芊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華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0431025 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黃嘉貞</a:t>
            </a:r>
          </a:p>
          <a:p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0431005 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楊韋襦</a:t>
            </a:r>
          </a:p>
          <a:p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0432014 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張簡加珍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0441004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陳柔潔</a:t>
            </a:r>
          </a:p>
          <a:p>
            <a:endParaRPr lang="zh-TW" altLang="en-US" dirty="0">
              <a:latin typeface="DejaVu Sans Condensed" panose="020B06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93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14123" y="496389"/>
            <a:ext cx="9692640" cy="1325562"/>
          </a:xfrm>
        </p:spPr>
        <p:txBody>
          <a:bodyPr>
            <a:normAutofit/>
          </a:bodyPr>
          <a:lstStyle/>
          <a:p>
            <a:r>
              <a:rPr lang="zh-TW" altLang="en-US" sz="6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遊戲內容</a:t>
            </a:r>
            <a:endParaRPr lang="zh-TW" altLang="en-US" sz="6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87404" y="2333898"/>
            <a:ext cx="8595360" cy="4351337"/>
          </a:xfrm>
        </p:spPr>
        <p:txBody>
          <a:bodyPr>
            <a:normAutofit/>
          </a:bodyPr>
          <a:lstStyle/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主頁會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有進入遊戲的畫面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，玩家點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擊進入按鈕，開始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遊戲，滑鼠點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擊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一下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會開始計數里程數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路上會有不同的殭屍頭滾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向主角，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主角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必須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點擊一下啟動跳躍功能，以避開殭屍頭，否則碰到，會扣生命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值，生命值用完即結束遊戲。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音樂：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背景音樂、跳躍音效、殭屍頭滾動音效、失敗與成功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音樂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功能：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跑、跳、生命值計算、移動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距離計算。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861524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854" y="562581"/>
            <a:ext cx="10043073" cy="567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93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idx="4294967295"/>
          </p:nvPr>
        </p:nvSpPr>
        <p:spPr>
          <a:xfrm>
            <a:off x="0" y="-13372"/>
            <a:ext cx="1512888" cy="1125152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ctr"/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3" name="直線單箭頭接點 22"/>
          <p:cNvCxnSpPr>
            <a:stCxn id="19" idx="3"/>
          </p:cNvCxnSpPr>
          <p:nvPr/>
        </p:nvCxnSpPr>
        <p:spPr>
          <a:xfrm flipV="1">
            <a:off x="6039159" y="5335197"/>
            <a:ext cx="121321" cy="1246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03903" flipH="1">
            <a:off x="4261593" y="5567445"/>
            <a:ext cx="960782" cy="904647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315990" flipH="1">
            <a:off x="6054949" y="5493882"/>
            <a:ext cx="960782" cy="904647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309572" flipH="1">
            <a:off x="7855019" y="5493882"/>
            <a:ext cx="960781" cy="904646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98956" flipH="1">
            <a:off x="9576586" y="5592125"/>
            <a:ext cx="811807" cy="811807"/>
          </a:xfrm>
          <a:prstGeom prst="rect">
            <a:avLst/>
          </a:prstGeom>
        </p:spPr>
      </p:pic>
      <p:sp>
        <p:nvSpPr>
          <p:cNvPr id="14" name="文字方塊 13"/>
          <p:cNvSpPr txBox="1"/>
          <p:nvPr/>
        </p:nvSpPr>
        <p:spPr>
          <a:xfrm>
            <a:off x="10375850" y="6326826"/>
            <a:ext cx="1687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殭屍的頭會滾過來</a:t>
            </a:r>
            <a:endParaRPr lang="zh-TW" altLang="en-US" sz="1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3136086" y="4477823"/>
            <a:ext cx="2034074" cy="30777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滑鼠點擊可跳躍障礙物</a:t>
            </a:r>
            <a:endParaRPr lang="zh-TW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6" name="直線單箭頭接點 15"/>
          <p:cNvCxnSpPr/>
          <p:nvPr/>
        </p:nvCxnSpPr>
        <p:spPr>
          <a:xfrm flipH="1">
            <a:off x="10375850" y="6634603"/>
            <a:ext cx="155708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手繪多邊形 18"/>
          <p:cNvSpPr/>
          <p:nvPr/>
        </p:nvSpPr>
        <p:spPr>
          <a:xfrm>
            <a:off x="3684842" y="5028079"/>
            <a:ext cx="2354317" cy="799629"/>
          </a:xfrm>
          <a:custGeom>
            <a:avLst/>
            <a:gdLst>
              <a:gd name="connsiteX0" fmla="*/ 0 w 2354317"/>
              <a:gd name="connsiteY0" fmla="*/ 799629 h 799629"/>
              <a:gd name="connsiteX1" fmla="*/ 924910 w 2354317"/>
              <a:gd name="connsiteY1" fmla="*/ 843 h 799629"/>
              <a:gd name="connsiteX2" fmla="*/ 1870841 w 2354317"/>
              <a:gd name="connsiteY2" fmla="*/ 641974 h 799629"/>
              <a:gd name="connsiteX3" fmla="*/ 2354317 w 2354317"/>
              <a:gd name="connsiteY3" fmla="*/ 431767 h 799629"/>
              <a:gd name="connsiteX4" fmla="*/ 2354317 w 2354317"/>
              <a:gd name="connsiteY4" fmla="*/ 431767 h 799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317" h="799629">
                <a:moveTo>
                  <a:pt x="0" y="799629"/>
                </a:moveTo>
                <a:cubicBezTo>
                  <a:pt x="306551" y="413374"/>
                  <a:pt x="613103" y="27119"/>
                  <a:pt x="924910" y="843"/>
                </a:cubicBezTo>
                <a:cubicBezTo>
                  <a:pt x="1236717" y="-25433"/>
                  <a:pt x="1632607" y="570153"/>
                  <a:pt x="1870841" y="641974"/>
                </a:cubicBezTo>
                <a:cubicBezTo>
                  <a:pt x="2109075" y="713795"/>
                  <a:pt x="2354317" y="431767"/>
                  <a:pt x="2354317" y="431767"/>
                </a:cubicBezTo>
                <a:lnTo>
                  <a:pt x="2354317" y="431767"/>
                </a:lnTo>
              </a:path>
            </a:pathLst>
          </a:cu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2" name="群組 31"/>
          <p:cNvGrpSpPr/>
          <p:nvPr/>
        </p:nvGrpSpPr>
        <p:grpSpPr>
          <a:xfrm>
            <a:off x="1973829" y="321918"/>
            <a:ext cx="2324514" cy="454574"/>
            <a:chOff x="2246586" y="348154"/>
            <a:chExt cx="2324514" cy="454574"/>
          </a:xfrm>
        </p:grpSpPr>
        <p:pic>
          <p:nvPicPr>
            <p:cNvPr id="26" name="圖片 25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6586" y="348155"/>
              <a:ext cx="454573" cy="454573"/>
            </a:xfrm>
            <a:prstGeom prst="rect">
              <a:avLst/>
            </a:prstGeom>
          </p:spPr>
        </p:pic>
        <p:pic>
          <p:nvPicPr>
            <p:cNvPr id="27" name="圖片 26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6527" y="348154"/>
              <a:ext cx="454573" cy="454573"/>
            </a:xfrm>
            <a:prstGeom prst="rect">
              <a:avLst/>
            </a:prstGeom>
          </p:spPr>
        </p:pic>
        <p:pic>
          <p:nvPicPr>
            <p:cNvPr id="28" name="圖片 27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8689" y="348155"/>
              <a:ext cx="454573" cy="454573"/>
            </a:xfrm>
            <a:prstGeom prst="rect">
              <a:avLst/>
            </a:prstGeom>
          </p:spPr>
        </p:pic>
        <p:pic>
          <p:nvPicPr>
            <p:cNvPr id="29" name="圖片 28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0581" y="348154"/>
              <a:ext cx="454573" cy="454573"/>
            </a:xfrm>
            <a:prstGeom prst="rect">
              <a:avLst/>
            </a:prstGeom>
          </p:spPr>
        </p:pic>
        <p:pic>
          <p:nvPicPr>
            <p:cNvPr id="30" name="圖片 29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4635" y="348155"/>
              <a:ext cx="454573" cy="454573"/>
            </a:xfrm>
            <a:prstGeom prst="rect">
              <a:avLst/>
            </a:prstGeom>
          </p:spPr>
        </p:pic>
      </p:grpSp>
      <p:sp>
        <p:nvSpPr>
          <p:cNvPr id="34" name="文字方塊 33"/>
          <p:cNvSpPr txBox="1"/>
          <p:nvPr/>
        </p:nvSpPr>
        <p:spPr>
          <a:xfrm>
            <a:off x="10353515" y="175061"/>
            <a:ext cx="15794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>
                <a:solidFill>
                  <a:schemeClr val="bg1"/>
                </a:solidFill>
                <a:latin typeface="Harrington" panose="04040505050A02020702" pitchFamily="82" charset="0"/>
              </a:rPr>
              <a:t>00123 m</a:t>
            </a:r>
            <a:endParaRPr lang="zh-TW" altLang="en-US" sz="3200" dirty="0">
              <a:solidFill>
                <a:schemeClr val="bg1"/>
              </a:solidFill>
              <a:latin typeface="Harrington" panose="04040505050A02020702" pitchFamily="82" charset="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10521236" y="862275"/>
            <a:ext cx="1181520" cy="30777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里程數計算</a:t>
            </a:r>
            <a:endParaRPr lang="zh-TW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2682363" y="862275"/>
            <a:ext cx="860954" cy="30777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生命</a:t>
            </a:r>
            <a:r>
              <a:rPr lang="zh-TW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值</a:t>
            </a:r>
          </a:p>
        </p:txBody>
      </p:sp>
      <p:pic>
        <p:nvPicPr>
          <p:cNvPr id="38" name="背景音樂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42736" y="1526325"/>
            <a:ext cx="320040" cy="32004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380" y="4456685"/>
            <a:ext cx="2251384" cy="188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83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38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6 -0.03843 L 0.04987 0.06065 L 0.0948 -0.03843 L 0.14284 0.06065 L 0.19076 -0.03843 L 0.23568 0.06065 L 0.28373 -0.03843 L 0.32865 0.06065 L 0.3767 -0.03843 L 0.42461 0.06065 L 0.46954 -0.03843 L 0.51758 0.06065 L 0.5625 -0.03843 L 0.61042 0.06065 L 0.65847 -0.03843 L 0.70339 0.06065 L 0.75144 -0.03843 " pathEditMode="relative" rAng="0" ptsTypes="AAAAAAAAAAAAAAAAA">
                                      <p:cBhvr>
                                        <p:cTn id="26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474" y="4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61872" y="613410"/>
            <a:ext cx="9692640" cy="1325562"/>
          </a:xfrm>
        </p:spPr>
        <p:txBody>
          <a:bodyPr>
            <a:normAutofit/>
          </a:bodyPr>
          <a:lstStyle/>
          <a:p>
            <a:r>
              <a:rPr lang="zh-TW" altLang="en-US" sz="6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分工配置表</a:t>
            </a:r>
            <a:endParaRPr lang="zh-TW" altLang="en-US" sz="6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61872" y="2438400"/>
            <a:ext cx="8595360" cy="4351337"/>
          </a:xfrm>
        </p:spPr>
        <p:txBody>
          <a:bodyPr/>
          <a:lstStyle/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簡報：陳柔潔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報告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楊韋襦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美術：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楊韋襦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、黃嘉貞、劉芊華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音效：張簡加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珍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程式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陳柔潔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黃嘉貞、劉芊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華、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張簡加珍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17322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TM03457515[[fn=檢視]]</Template>
  <TotalTime>113</TotalTime>
  <Words>189</Words>
  <Application>Microsoft Office PowerPoint</Application>
  <PresentationFormat>寬螢幕</PresentationFormat>
  <Paragraphs>23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5" baseType="lpstr">
      <vt:lpstr>DejaVu Sans Condensed</vt:lpstr>
      <vt:lpstr>微軟正黑體</vt:lpstr>
      <vt:lpstr>新細明體</vt:lpstr>
      <vt:lpstr>標楷體</vt:lpstr>
      <vt:lpstr>Algerian</vt:lpstr>
      <vt:lpstr>Arial</vt:lpstr>
      <vt:lpstr>Century Schoolbook</vt:lpstr>
      <vt:lpstr>Harrington</vt:lpstr>
      <vt:lpstr>Wingdings 2</vt:lpstr>
      <vt:lpstr>View</vt:lpstr>
      <vt:lpstr>Over the dead body </vt:lpstr>
      <vt:lpstr>遊戲內容</vt:lpstr>
      <vt:lpstr>PowerPoint 簡報</vt:lpstr>
      <vt:lpstr>遊戲畫面</vt:lpstr>
      <vt:lpstr>分工配置表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第三組 Over the dead body</dc:title>
  <dc:creator>RouJie Chen</dc:creator>
  <cp:lastModifiedBy>User</cp:lastModifiedBy>
  <cp:revision>14</cp:revision>
  <dcterms:created xsi:type="dcterms:W3CDTF">2017-12-10T05:10:27Z</dcterms:created>
  <dcterms:modified xsi:type="dcterms:W3CDTF">2018-01-08T02:32:03Z</dcterms:modified>
</cp:coreProperties>
</file>

<file path=docProps/thumbnail.jpeg>
</file>